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2"/>
  </p:notesMasterIdLst>
  <p:sldIdLst>
    <p:sldId id="351" r:id="rId4"/>
    <p:sldId id="352" r:id="rId5"/>
    <p:sldId id="391" r:id="rId6"/>
    <p:sldId id="396" r:id="rId7"/>
    <p:sldId id="398" r:id="rId8"/>
    <p:sldId id="399" r:id="rId9"/>
    <p:sldId id="400" r:id="rId10"/>
    <p:sldId id="406" r:id="rId11"/>
    <p:sldId id="401" r:id="rId12"/>
    <p:sldId id="402" r:id="rId13"/>
    <p:sldId id="403" r:id="rId14"/>
    <p:sldId id="404" r:id="rId15"/>
    <p:sldId id="410" r:id="rId16"/>
    <p:sldId id="405" r:id="rId17"/>
    <p:sldId id="407" r:id="rId18"/>
    <p:sldId id="411" r:id="rId19"/>
    <p:sldId id="408" r:id="rId20"/>
    <p:sldId id="409" r:id="rId21"/>
    <p:sldId id="412" r:id="rId22"/>
    <p:sldId id="356" r:id="rId23"/>
    <p:sldId id="413" r:id="rId24"/>
    <p:sldId id="414" r:id="rId25"/>
    <p:sldId id="416" r:id="rId26"/>
    <p:sldId id="417" r:id="rId27"/>
    <p:sldId id="418" r:id="rId28"/>
    <p:sldId id="419" r:id="rId29"/>
    <p:sldId id="420" r:id="rId30"/>
    <p:sldId id="39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6196" autoAdjust="0"/>
  </p:normalViewPr>
  <p:slideViewPr>
    <p:cSldViewPr snapToGrid="0" showGuides="1">
      <p:cViewPr varScale="1">
        <p:scale>
          <a:sx n="76" d="100"/>
          <a:sy n="76" d="100"/>
        </p:scale>
        <p:origin x="89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DBCD3-13D8-4B61-A324-65F1C4F838CB}"/>
              </a:ext>
            </a:extLst>
          </p:cNvPr>
          <p:cNvSpPr/>
          <p:nvPr userDrawn="1"/>
        </p:nvSpPr>
        <p:spPr>
          <a:xfrm>
            <a:off x="3397776" y="2717708"/>
            <a:ext cx="8794226" cy="240487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7C1F53F-D199-4227-A23E-2B5F143EB982}"/>
              </a:ext>
            </a:extLst>
          </p:cNvPr>
          <p:cNvGrpSpPr/>
          <p:nvPr userDrawn="1"/>
        </p:nvGrpSpPr>
        <p:grpSpPr>
          <a:xfrm>
            <a:off x="733478" y="1571013"/>
            <a:ext cx="2664296" cy="4683693"/>
            <a:chOff x="445712" y="1449040"/>
            <a:chExt cx="2113018" cy="3924176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4B09402C-7E86-41C9-8E37-9EF71EDF105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DF11FE-4210-4E1A-AAC1-AD2FF969D36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E578CC1-F58F-4C71-AB27-A73396D54EA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FF38739C-F2ED-4F4B-9A89-B33A3B4C6A3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42258DA3-8567-4D16-9190-D371531398A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BFDD25E-3936-4728-A24A-3CD8211A0ED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1396" y="198258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ED7D35-2C36-4F32-8052-655C68EBB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EA604A-1015-4952-8EE1-CCE52EC0E000}"/>
              </a:ext>
            </a:extLst>
          </p:cNvPr>
          <p:cNvGrpSpPr/>
          <p:nvPr userDrawn="1"/>
        </p:nvGrpSpPr>
        <p:grpSpPr>
          <a:xfrm>
            <a:off x="3095065" y="1780189"/>
            <a:ext cx="6001870" cy="3297621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9EEB588-97F3-4BF3-B3B2-294329E1431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AC13C8-EB64-4309-9F83-DE884AB194A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A07D5B-242A-465B-B3D3-285BCC724958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5AF579-3200-4645-9B4A-C34A0B00A82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BA6078-E1D1-4C14-AE2A-562D309320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F2DB06-6191-4D99-A246-B0F044EEB6D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0B2AB32-6E87-4708-AD26-26A3474DFD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4A0B59C-D502-416F-87A9-4FFE2F84014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DAEF2E-9E44-473D-B13F-ABD8FD19648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7A63B6A-A2C7-42FA-A975-B2C3DBEA0A1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25CD56A-8303-4E00-957E-0BF842A3B05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2D482D-A042-4240-A15D-1E65B56B30D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36F31BD-D2C3-4C53-B8E6-33C74563614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909754" y="1947860"/>
            <a:ext cx="4372493" cy="2669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D8BBD3D-237B-4299-A310-B537C2DF7C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31D19E3-68ED-4BEA-B59C-2A66F0BA1200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C0D29EB6-B318-4A1D-B7CC-D5611AD205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5458041-BCC9-4D92-9490-8AF60C0098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26C6D06-6A68-4FCA-8E86-84C6A4BCE96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7EA72833-AD93-4833-9A2D-CEDAD0BA74B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974C75D-D81B-497C-9C4E-F1BB2C01057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814917-16C3-4C3F-8709-7C3A4D7F3613}"/>
              </a:ext>
            </a:extLst>
          </p:cNvPr>
          <p:cNvSpPr/>
          <p:nvPr/>
        </p:nvSpPr>
        <p:spPr>
          <a:xfrm>
            <a:off x="0" y="5689600"/>
            <a:ext cx="12192000" cy="117720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Presented By</a:t>
            </a:r>
          </a:p>
          <a:p>
            <a:pPr algn="ctr"/>
            <a:endParaRPr lang="en-US" sz="800" dirty="0">
              <a:solidFill>
                <a:schemeClr val="bg1"/>
              </a:solidFill>
              <a:latin typeface="Cambria" pitchFamily="18" charset="0"/>
              <a:ea typeface="Cambria" pitchFamily="18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Abhijeet Take &amp; Abhyuday Ghatale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F510F-3457-DBDE-E01F-86177B2ECEEA}"/>
              </a:ext>
            </a:extLst>
          </p:cNvPr>
          <p:cNvSpPr txBox="1"/>
          <p:nvPr/>
        </p:nvSpPr>
        <p:spPr>
          <a:xfrm>
            <a:off x="773723" y="448379"/>
            <a:ext cx="109326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b="1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TRIPIFY: </a:t>
            </a:r>
            <a:r>
              <a:rPr lang="en-US" sz="4200" b="1" spc="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Ticket Booking &amp; Management System</a:t>
            </a:r>
            <a:endParaRPr lang="en-IN" sz="4200" b="1" spc="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9CEC8-1C83-A1C1-E9D3-88B15CAD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85" y="1674726"/>
            <a:ext cx="4503430" cy="4503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ALL ROUTES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C38C1-4CC3-DC79-EFA3-E64E7D0B4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6" y="1272080"/>
            <a:ext cx="8896141" cy="48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1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EDIT ROUTES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77C32B-D87E-E1AB-D58C-82CDB3C9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93" y="1045503"/>
            <a:ext cx="8826814" cy="47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9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DELETE ROUTES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C8647-08EE-0A60-328F-D725AAD0E4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353" y="979334"/>
            <a:ext cx="9364980" cy="5075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45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ADD NEW ROUTES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C4E77-EB3F-590A-3679-185C0CF2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58" y="1051867"/>
            <a:ext cx="8443965" cy="45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ALL FLIGHTS DETAILS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7A4FD6-DD20-B3E7-332E-ED3F86624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34" y="1246955"/>
            <a:ext cx="8806717" cy="47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EDIT FLIGHTS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3092F-9149-C989-23FF-D64DF7B7E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92" y="1008371"/>
            <a:ext cx="8932901" cy="48412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19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EDIT FLIGHTS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62F14-4A84-A65F-B366-21C5DF76B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74" y="1003926"/>
            <a:ext cx="9656465" cy="5132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34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DELETE FLIGHTS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9D0A6-EB32-2B20-3BF4-D37D2E91C0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49" y="1180480"/>
            <a:ext cx="8963046" cy="4868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31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ADD NEW FLIGHTS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B643EC-3C00-0B8A-C562-BEBD0A50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22" y="975855"/>
            <a:ext cx="9420955" cy="51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74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ADD NEW FLIGHTS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16F6B-BB25-8320-0722-5D9E821B1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6" y="1174295"/>
            <a:ext cx="9077011" cy="49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4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42692"/>
            <a:ext cx="7601830" cy="1005840"/>
            <a:chOff x="0" y="545888"/>
            <a:chExt cx="7601830" cy="1005840"/>
          </a:xfrm>
        </p:grpSpPr>
        <p:sp>
          <p:nvSpPr>
            <p:cNvPr id="6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Introduction</a:t>
              </a:r>
            </a:p>
          </p:txBody>
        </p:sp>
        <p:sp>
          <p:nvSpPr>
            <p:cNvPr id="8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3829" y="1756230"/>
            <a:ext cx="11625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itchFamily="18" charset="0"/>
                <a:ea typeface="Cambria" pitchFamily="18" charset="0"/>
              </a:rPr>
              <a:t>The </a:t>
            </a:r>
            <a:r>
              <a:rPr lang="en-US" sz="2800" b="1" dirty="0">
                <a:latin typeface="Cambria" pitchFamily="18" charset="0"/>
                <a:ea typeface="Cambria" pitchFamily="18" charset="0"/>
              </a:rPr>
              <a:t>“TRIPIFY” </a:t>
            </a:r>
            <a:r>
              <a:rPr lang="en-US" sz="2800" dirty="0">
                <a:latin typeface="Cambria" pitchFamily="18" charset="0"/>
                <a:ea typeface="Cambria" pitchFamily="18" charset="0"/>
              </a:rPr>
              <a:t>is Ticket booking as well as management online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itchFamily="18" charset="0"/>
                <a:ea typeface="Cambria" pitchFamily="18" charset="0"/>
              </a:rPr>
              <a:t>We used </a:t>
            </a:r>
            <a:r>
              <a:rPr lang="en-US" sz="2800" b="1" dirty="0">
                <a:latin typeface="Cambria" pitchFamily="18" charset="0"/>
                <a:ea typeface="Cambria" pitchFamily="18" charset="0"/>
              </a:rPr>
              <a:t>waterfall model</a:t>
            </a:r>
            <a:r>
              <a:rPr lang="en-US" sz="2800" dirty="0">
                <a:latin typeface="Cambria" pitchFamily="18" charset="0"/>
                <a:ea typeface="Cambria" pitchFamily="18" charset="0"/>
              </a:rPr>
              <a:t> during project life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22DA3-05F5-5785-2CD0-4DF7CF5E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2890871"/>
            <a:ext cx="5982535" cy="38867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EDD862E-7804-4195-8C5A-0CEF09941158}"/>
              </a:ext>
            </a:extLst>
          </p:cNvPr>
          <p:cNvGrpSpPr/>
          <p:nvPr/>
        </p:nvGrpSpPr>
        <p:grpSpPr>
          <a:xfrm>
            <a:off x="0" y="139792"/>
            <a:ext cx="8461829" cy="963294"/>
            <a:chOff x="0" y="545888"/>
            <a:chExt cx="7601830" cy="1005840"/>
          </a:xfrm>
          <a:solidFill>
            <a:srgbClr val="EE6CC1">
              <a:lumMod val="50000"/>
            </a:srgbClr>
          </a:solidFill>
        </p:grpSpPr>
        <p:sp>
          <p:nvSpPr>
            <p:cNvPr id="20" name="Arrow: Chevron 17">
              <a:extLst>
                <a:ext uri="{FF2B5EF4-FFF2-40B4-BE49-F238E27FC236}">
                  <a16:creationId xmlns:a16="http://schemas.microsoft.com/office/drawing/2014/main" id="{FFED5095-CBA9-4831-8D97-D52678734890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Arrow: Pentagon 1">
              <a:extLst>
                <a:ext uri="{FF2B5EF4-FFF2-40B4-BE49-F238E27FC236}">
                  <a16:creationId xmlns:a16="http://schemas.microsoft.com/office/drawing/2014/main" id="{CC89345B-675A-44F7-BB03-50DBDE372349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3200" b="1" kern="0" dirty="0">
                  <a:solidFill>
                    <a:prstClr val="white"/>
                  </a:solidFill>
                  <a:latin typeface="Cambria" pitchFamily="18" charset="0"/>
                  <a:ea typeface="Cambria" pitchFamily="18" charset="0"/>
                </a:rPr>
                <a:t>Use Case diagram for End User</a:t>
              </a:r>
            </a:p>
          </p:txBody>
        </p:sp>
        <p:sp>
          <p:nvSpPr>
            <p:cNvPr id="22" name="Arrow: Chevron 18">
              <a:extLst>
                <a:ext uri="{FF2B5EF4-FFF2-40B4-BE49-F238E27FC236}">
                  <a16:creationId xmlns:a16="http://schemas.microsoft.com/office/drawing/2014/main" id="{1208EBD8-54D8-4165-9034-9A4ADB1B153F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Arrow: Chevron 19">
              <a:extLst>
                <a:ext uri="{FF2B5EF4-FFF2-40B4-BE49-F238E27FC236}">
                  <a16:creationId xmlns:a16="http://schemas.microsoft.com/office/drawing/2014/main" id="{60DF2D25-2D59-417A-A457-A7189A74BDFA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8834885-5939-7622-E480-80A42D5E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13" y="2757487"/>
            <a:ext cx="1266825" cy="14668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A2B941-01FD-7B13-A46D-455E3B13C241}"/>
              </a:ext>
            </a:extLst>
          </p:cNvPr>
          <p:cNvCxnSpPr/>
          <p:nvPr/>
        </p:nvCxnSpPr>
        <p:spPr>
          <a:xfrm flipV="1">
            <a:off x="6229978" y="2542233"/>
            <a:ext cx="2924070" cy="948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EF0F72-98B7-1321-EC90-9A48EEEC7EFA}"/>
              </a:ext>
            </a:extLst>
          </p:cNvPr>
          <p:cNvCxnSpPr>
            <a:cxnSpLocks/>
          </p:cNvCxnSpPr>
          <p:nvPr/>
        </p:nvCxnSpPr>
        <p:spPr>
          <a:xfrm flipV="1">
            <a:off x="6222685" y="3255666"/>
            <a:ext cx="3031847" cy="265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140938-43C1-2D6E-03D9-EB3EB894CD0D}"/>
              </a:ext>
            </a:extLst>
          </p:cNvPr>
          <p:cNvCxnSpPr>
            <a:cxnSpLocks/>
          </p:cNvCxnSpPr>
          <p:nvPr/>
        </p:nvCxnSpPr>
        <p:spPr>
          <a:xfrm>
            <a:off x="6229978" y="3521494"/>
            <a:ext cx="3024554" cy="5782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B2B367-2E5A-825E-DA52-35E4448AD2FE}"/>
              </a:ext>
            </a:extLst>
          </p:cNvPr>
          <p:cNvCxnSpPr>
            <a:cxnSpLocks/>
          </p:cNvCxnSpPr>
          <p:nvPr/>
        </p:nvCxnSpPr>
        <p:spPr>
          <a:xfrm>
            <a:off x="6254827" y="3528804"/>
            <a:ext cx="2999705" cy="2068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609EEC-B4B3-9F87-1247-DAF77F35B53D}"/>
              </a:ext>
            </a:extLst>
          </p:cNvPr>
          <p:cNvCxnSpPr>
            <a:cxnSpLocks/>
          </p:cNvCxnSpPr>
          <p:nvPr/>
        </p:nvCxnSpPr>
        <p:spPr>
          <a:xfrm>
            <a:off x="6229978" y="3498222"/>
            <a:ext cx="2924070" cy="2961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E5D7B2-7370-009D-207D-E6951A36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250" y="497392"/>
            <a:ext cx="31146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63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LANDING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2251F-9A1F-1D01-CF16-8BADE8430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94" y="753626"/>
            <a:ext cx="9989032" cy="5285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677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LOGIN/REGISTER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9E2AC-63BF-045B-778D-1273C7C70E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56" y="1058691"/>
            <a:ext cx="9093758" cy="50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SCHEDULE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0E0263-93AE-4691-FE8B-0549C60278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64" y="1001843"/>
            <a:ext cx="9180558" cy="535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74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TICKET GENERATED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E8D65-BDB6-D005-3344-7AEC15EEB2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8" y="1396722"/>
            <a:ext cx="11972892" cy="41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83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SEAT CHOICE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A2B6C-7C9E-F72E-4C16-66839E4E8E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7" y="756122"/>
            <a:ext cx="11002945" cy="58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1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PASSANGERS DETAILS 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C01CC-8C71-6182-4974-E9DC35553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7" y="900292"/>
            <a:ext cx="10520624" cy="55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04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PAYMENT DETAILS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9EEE1-0441-D13B-3D29-025519A600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1" y="756172"/>
            <a:ext cx="10910980" cy="57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4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587D9-D17F-607D-26E3-303B24D3C0F2}"/>
              </a:ext>
            </a:extLst>
          </p:cNvPr>
          <p:cNvSpPr txBox="1"/>
          <p:nvPr/>
        </p:nvSpPr>
        <p:spPr>
          <a:xfrm>
            <a:off x="1563756" y="3059668"/>
            <a:ext cx="9991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u="sng" spc="6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THANK YOU</a:t>
            </a:r>
            <a:endParaRPr lang="en-IN" sz="7200" b="1" u="sng" spc="6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49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3"/>
            <a:ext cx="6843252" cy="485248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Technology Used 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DB54B5-713C-4035-84E2-A4832DE95BB4}"/>
              </a:ext>
            </a:extLst>
          </p:cNvPr>
          <p:cNvSpPr txBox="1"/>
          <p:nvPr/>
        </p:nvSpPr>
        <p:spPr>
          <a:xfrm>
            <a:off x="668593" y="1042220"/>
            <a:ext cx="1124810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We used:-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IN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.NET FRAMEWORK </a:t>
            </a:r>
            <a:r>
              <a:rPr lang="en-IN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as backend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IN" sz="24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MySQL</a:t>
            </a:r>
            <a:r>
              <a:rPr lang="en-IN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as database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IN" sz="24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 JS</a:t>
            </a:r>
            <a:r>
              <a:rPr lang="en-IN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as Frontend in our Project.</a:t>
            </a:r>
          </a:p>
          <a:p>
            <a:pPr marL="0" indent="0" algn="just">
              <a:buNone/>
            </a:pPr>
            <a:endParaRPr lang="en-IN" sz="2400" dirty="0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0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EDD862E-7804-4195-8C5A-0CEF09941158}"/>
              </a:ext>
            </a:extLst>
          </p:cNvPr>
          <p:cNvGrpSpPr/>
          <p:nvPr/>
        </p:nvGrpSpPr>
        <p:grpSpPr>
          <a:xfrm>
            <a:off x="0" y="139792"/>
            <a:ext cx="8461829" cy="963294"/>
            <a:chOff x="0" y="545888"/>
            <a:chExt cx="7601830" cy="1005840"/>
          </a:xfrm>
          <a:solidFill>
            <a:srgbClr val="EE6CC1">
              <a:lumMod val="50000"/>
            </a:srgbClr>
          </a:solidFill>
        </p:grpSpPr>
        <p:sp>
          <p:nvSpPr>
            <p:cNvPr id="20" name="Arrow: Chevron 17">
              <a:extLst>
                <a:ext uri="{FF2B5EF4-FFF2-40B4-BE49-F238E27FC236}">
                  <a16:creationId xmlns:a16="http://schemas.microsoft.com/office/drawing/2014/main" id="{FFED5095-CBA9-4831-8D97-D52678734890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Arrow: Pentagon 1">
              <a:extLst>
                <a:ext uri="{FF2B5EF4-FFF2-40B4-BE49-F238E27FC236}">
                  <a16:creationId xmlns:a16="http://schemas.microsoft.com/office/drawing/2014/main" id="{CC89345B-675A-44F7-BB03-50DBDE372349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3200" b="1" kern="0" dirty="0">
                  <a:solidFill>
                    <a:prstClr val="white"/>
                  </a:solidFill>
                  <a:latin typeface="Cambria" pitchFamily="18" charset="0"/>
                  <a:ea typeface="Cambria" pitchFamily="18" charset="0"/>
                </a:rPr>
                <a:t>Use Case diagram for ADMIN</a:t>
              </a:r>
            </a:p>
          </p:txBody>
        </p:sp>
        <p:sp>
          <p:nvSpPr>
            <p:cNvPr id="22" name="Arrow: Chevron 18">
              <a:extLst>
                <a:ext uri="{FF2B5EF4-FFF2-40B4-BE49-F238E27FC236}">
                  <a16:creationId xmlns:a16="http://schemas.microsoft.com/office/drawing/2014/main" id="{1208EBD8-54D8-4165-9034-9A4ADB1B153F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Arrow: Chevron 19">
              <a:extLst>
                <a:ext uri="{FF2B5EF4-FFF2-40B4-BE49-F238E27FC236}">
                  <a16:creationId xmlns:a16="http://schemas.microsoft.com/office/drawing/2014/main" id="{60DF2D25-2D59-417A-A457-A7189A74BDFA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8834885-5939-7622-E480-80A42D5E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13" y="2757487"/>
            <a:ext cx="1266825" cy="14668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A2B941-01FD-7B13-A46D-455E3B13C241}"/>
              </a:ext>
            </a:extLst>
          </p:cNvPr>
          <p:cNvCxnSpPr/>
          <p:nvPr/>
        </p:nvCxnSpPr>
        <p:spPr>
          <a:xfrm flipV="1">
            <a:off x="6229978" y="2542233"/>
            <a:ext cx="2924070" cy="948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EF0F72-98B7-1321-EC90-9A48EEEC7EFA}"/>
              </a:ext>
            </a:extLst>
          </p:cNvPr>
          <p:cNvCxnSpPr>
            <a:cxnSpLocks/>
          </p:cNvCxnSpPr>
          <p:nvPr/>
        </p:nvCxnSpPr>
        <p:spPr>
          <a:xfrm flipV="1">
            <a:off x="6222685" y="3255666"/>
            <a:ext cx="3031847" cy="265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140938-43C1-2D6E-03D9-EB3EB894CD0D}"/>
              </a:ext>
            </a:extLst>
          </p:cNvPr>
          <p:cNvCxnSpPr>
            <a:cxnSpLocks/>
          </p:cNvCxnSpPr>
          <p:nvPr/>
        </p:nvCxnSpPr>
        <p:spPr>
          <a:xfrm>
            <a:off x="6229978" y="3521494"/>
            <a:ext cx="3024554" cy="5782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B2B367-2E5A-825E-DA52-35E4448AD2FE}"/>
              </a:ext>
            </a:extLst>
          </p:cNvPr>
          <p:cNvCxnSpPr>
            <a:cxnSpLocks/>
          </p:cNvCxnSpPr>
          <p:nvPr/>
        </p:nvCxnSpPr>
        <p:spPr>
          <a:xfrm>
            <a:off x="6254827" y="3528804"/>
            <a:ext cx="3116259" cy="1173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609EEC-B4B3-9F87-1247-DAF77F35B53D}"/>
              </a:ext>
            </a:extLst>
          </p:cNvPr>
          <p:cNvCxnSpPr>
            <a:cxnSpLocks/>
          </p:cNvCxnSpPr>
          <p:nvPr/>
        </p:nvCxnSpPr>
        <p:spPr>
          <a:xfrm>
            <a:off x="6229978" y="3498222"/>
            <a:ext cx="3165957" cy="1998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932AF97-7BE0-9C89-54FC-E1F0D505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86" y="828675"/>
            <a:ext cx="23526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8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EE2BFE-E13E-C29D-0B36-926056A7C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72" y="682977"/>
            <a:ext cx="9707720" cy="52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07EB0-D849-15FF-77B1-F812424F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64" y="1045029"/>
            <a:ext cx="9356825" cy="5073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34980-3388-EDE9-81EB-73B4FBF1D4E9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68960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D1B1C-A5F3-A834-0432-15B04CF8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08" y="1326382"/>
            <a:ext cx="8485783" cy="4600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1E867E-2B69-3B11-30EE-9B7FB4DC3BF2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Statistical analysis of each card</a:t>
            </a:r>
          </a:p>
        </p:txBody>
      </p:sp>
    </p:spTree>
    <p:extLst>
      <p:ext uri="{BB962C8B-B14F-4D97-AF65-F5344CB8AC3E}">
        <p14:creationId xmlns:p14="http://schemas.microsoft.com/office/powerpoint/2010/main" val="271750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1E867E-2B69-3B11-30EE-9B7FB4DC3BF2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Statistical analysis of each card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CAD39-5BCB-E4FA-F87C-5D0448DF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5" y="1040911"/>
            <a:ext cx="8404783" cy="45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C5071-72D1-3166-B71F-D055994B24D1}"/>
              </a:ext>
            </a:extLst>
          </p:cNvPr>
          <p:cNvSpPr txBox="1"/>
          <p:nvPr/>
        </p:nvSpPr>
        <p:spPr>
          <a:xfrm>
            <a:off x="695739" y="228600"/>
            <a:ext cx="104162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FF0000"/>
                </a:solidFill>
              </a:rPr>
              <a:t>USERs info &amp; option to terminate their session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C6215-920F-18F0-DD66-982A64C7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64" y="1116209"/>
            <a:ext cx="9208651" cy="49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770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3998</TotalTime>
  <Words>135</Words>
  <Application>Microsoft Office PowerPoint</Application>
  <PresentationFormat>Widescreen</PresentationFormat>
  <Paragraphs>36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Freestyle Script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abhijeet take</cp:lastModifiedBy>
  <cp:revision>112</cp:revision>
  <dcterms:created xsi:type="dcterms:W3CDTF">2020-01-20T05:08:25Z</dcterms:created>
  <dcterms:modified xsi:type="dcterms:W3CDTF">2022-09-27T13:45:07Z</dcterms:modified>
</cp:coreProperties>
</file>